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5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10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81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75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26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64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35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07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48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22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87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A84E-6C72-4C29-993D-DA802D2143CA}" type="datetimeFigureOut">
              <a:rPr lang="de-DE" smtClean="0"/>
              <a:t>04.09.2018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50D18-4B7C-4FDD-B27D-4221A6F0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32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6910536" cy="504056"/>
          </a:xfrm>
        </p:spPr>
        <p:txBody>
          <a:bodyPr>
            <a:noAutofit/>
          </a:bodyPr>
          <a:lstStyle/>
          <a:p>
            <a:r>
              <a:rPr lang="de-DE" sz="3200" dirty="0" smtClean="0"/>
              <a:t>Auftragskarte – Das Badezimmer putzen</a:t>
            </a:r>
            <a:endParaRPr lang="de-DE" sz="3200" dirty="0"/>
          </a:p>
        </p:txBody>
      </p:sp>
      <p:pic>
        <p:nvPicPr>
          <p:cNvPr id="1026" name="Picture 2" descr="C:\Users\user\Desktop\waschbeck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3825"/>
            <a:ext cx="1296144" cy="86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badewan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39381"/>
            <a:ext cx="1149350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toilett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26020"/>
            <a:ext cx="796409" cy="12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spiege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20839"/>
            <a:ext cx="896132" cy="119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kachel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071" y="1111069"/>
            <a:ext cx="1152128" cy="7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dusch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8277"/>
            <a:ext cx="1554163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95536" y="2035638"/>
            <a:ext cx="1325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Waschbecken</a:t>
            </a:r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1979712" y="2204915"/>
            <a:ext cx="1163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Badewanne</a:t>
            </a:r>
            <a:endParaRPr lang="de-DE" sz="1600" dirty="0"/>
          </a:p>
        </p:txBody>
      </p:sp>
      <p:sp>
        <p:nvSpPr>
          <p:cNvPr id="6" name="Textfeld 5"/>
          <p:cNvSpPr txBox="1"/>
          <p:nvPr/>
        </p:nvSpPr>
        <p:spPr>
          <a:xfrm>
            <a:off x="3652968" y="2235972"/>
            <a:ext cx="4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WC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4702448" y="2235972"/>
            <a:ext cx="779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Spiegel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5987687" y="2084838"/>
            <a:ext cx="836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Kacheln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7543663" y="2258484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Dusche</a:t>
            </a:r>
            <a:endParaRPr lang="de-DE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2538564" y="3121107"/>
            <a:ext cx="439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Das brauchst du zum Putzen:</a:t>
            </a:r>
            <a:endParaRPr lang="de-DE" sz="2800" dirty="0"/>
          </a:p>
        </p:txBody>
      </p:sp>
      <p:sp>
        <p:nvSpPr>
          <p:cNvPr id="11" name="Rechteck 10"/>
          <p:cNvSpPr/>
          <p:nvPr/>
        </p:nvSpPr>
        <p:spPr>
          <a:xfrm>
            <a:off x="1531464" y="3762374"/>
            <a:ext cx="614675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34" name="Picture 10" descr="C:\Users\user\Desktop\wasser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721" y="4030735"/>
            <a:ext cx="1058317" cy="7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user\Desktop\wischmob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6" t="1375" r="19224"/>
          <a:stretch/>
        </p:blipFill>
        <p:spPr bwMode="auto">
          <a:xfrm>
            <a:off x="3129062" y="5130526"/>
            <a:ext cx="667504" cy="104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user\Desktop\reiniger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277" y="4126278"/>
            <a:ext cx="829594" cy="124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user\Desktop\lappe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690" y="5573192"/>
            <a:ext cx="1226331" cy="6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user\Desktop\handschuh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876" y="4038455"/>
            <a:ext cx="704323" cy="84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user\Desktop\putzeime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91" y="3849297"/>
            <a:ext cx="990023" cy="132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3171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Auftragskarte – Das Badezimmer putzen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Auftragskarte -</dc:title>
  <dc:creator>user</dc:creator>
  <cp:lastModifiedBy>user</cp:lastModifiedBy>
  <cp:revision>3</cp:revision>
  <dcterms:created xsi:type="dcterms:W3CDTF">2018-09-04T16:31:18Z</dcterms:created>
  <dcterms:modified xsi:type="dcterms:W3CDTF">2018-09-04T16:55:58Z</dcterms:modified>
</cp:coreProperties>
</file>